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64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1AB44-89F6-4144-9E66-61411DCBA52C}" type="datetimeFigureOut">
              <a:rPr lang="en-US" smtClean="0"/>
              <a:pPr/>
              <a:t>5/6/2009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418B9-2356-430F-AD41-051F448FFE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1AB44-89F6-4144-9E66-61411DCBA52C}" type="datetimeFigureOut">
              <a:rPr lang="en-US" smtClean="0"/>
              <a:pPr/>
              <a:t>5/6/2009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418B9-2356-430F-AD41-051F448FFE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1AB44-89F6-4144-9E66-61411DCBA52C}" type="datetimeFigureOut">
              <a:rPr lang="en-US" smtClean="0"/>
              <a:pPr/>
              <a:t>5/6/2009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418B9-2356-430F-AD41-051F448FFE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1AB44-89F6-4144-9E66-61411DCBA52C}" type="datetimeFigureOut">
              <a:rPr lang="en-US" smtClean="0"/>
              <a:pPr/>
              <a:t>5/6/2009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418B9-2356-430F-AD41-051F448FFE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1AB44-89F6-4144-9E66-61411DCBA52C}" type="datetimeFigureOut">
              <a:rPr lang="en-US" smtClean="0"/>
              <a:pPr/>
              <a:t>5/6/2009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418B9-2356-430F-AD41-051F448FFE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1AB44-89F6-4144-9E66-61411DCBA52C}" type="datetimeFigureOut">
              <a:rPr lang="en-US" smtClean="0"/>
              <a:pPr/>
              <a:t>5/6/2009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418B9-2356-430F-AD41-051F448FFE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1AB44-89F6-4144-9E66-61411DCBA52C}" type="datetimeFigureOut">
              <a:rPr lang="en-US" smtClean="0"/>
              <a:pPr/>
              <a:t>5/6/2009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418B9-2356-430F-AD41-051F448FFE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1AB44-89F6-4144-9E66-61411DCBA52C}" type="datetimeFigureOut">
              <a:rPr lang="en-US" smtClean="0"/>
              <a:pPr/>
              <a:t>5/6/2009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418B9-2356-430F-AD41-051F448FFE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1AB44-89F6-4144-9E66-61411DCBA52C}" type="datetimeFigureOut">
              <a:rPr lang="en-US" smtClean="0"/>
              <a:pPr/>
              <a:t>5/6/2009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418B9-2356-430F-AD41-051F448FFE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1AB44-89F6-4144-9E66-61411DCBA52C}" type="datetimeFigureOut">
              <a:rPr lang="en-US" smtClean="0"/>
              <a:pPr/>
              <a:t>5/6/2009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418B9-2356-430F-AD41-051F448FFE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1AB44-89F6-4144-9E66-61411DCBA52C}" type="datetimeFigureOut">
              <a:rPr lang="en-US" smtClean="0"/>
              <a:pPr/>
              <a:t>5/6/2009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418B9-2356-430F-AD41-051F448FFE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91AB44-89F6-4144-9E66-61411DCBA52C}" type="datetimeFigureOut">
              <a:rPr lang="en-US" smtClean="0"/>
              <a:pPr/>
              <a:t>5/6/2009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F418B9-2356-430F-AD41-051F448FFE3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rainpopjr.com/socialstudies/biographies/abrahamlincoln/grownups.weml__http:/home.att.net/~rjnorton/Lincoln77.html" TargetMode="External"/><Relationship Id="rId2" Type="http://schemas.openxmlformats.org/officeDocument/2006/relationships/hyperlink" Target="http://en.wikipedia.org/wiki/Abraham_Lincolnhttp:/www.brainpopjr.com/socialstudies/biographies/abrahamlincoln/grownups.weml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whitehouse.gov/about/presidents/AbrahamLincoln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304800"/>
            <a:ext cx="8534400" cy="6172200"/>
          </a:xfrm>
          <a:solidFill>
            <a:schemeClr val="tx1"/>
          </a:solidFill>
        </p:spPr>
        <p:txBody>
          <a:bodyPr>
            <a:noAutofit/>
          </a:bodyPr>
          <a:lstStyle/>
          <a:p>
            <a:r>
              <a:rPr lang="en-US" sz="5400" dirty="0" smtClean="0">
                <a:solidFill>
                  <a:srgbClr val="0000FF"/>
                </a:solidFill>
              </a:rPr>
              <a:t>This presentation was created under the fair use exemption of the U.S.  Copyright law.  Educational fair use guidelines were followed, and further use is restricted.</a:t>
            </a:r>
            <a:endParaRPr lang="en-US" sz="5400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6"/>
                </a:solidFill>
              </a:rPr>
              <a:t>Resources</a:t>
            </a:r>
            <a:endParaRPr lang="en-US" dirty="0">
              <a:solidFill>
                <a:schemeClr val="accent6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>
                <a:hlinkClick r:id="rId2"/>
              </a:rPr>
              <a:t>http://en.wikipedia.org/wiki/Abraham_Lincoln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>
                <a:hlinkClick r:id="rId3"/>
              </a:rPr>
              <a:t>http://www.brainpopjr.com/socialstudies/biographies/abrahamlincoln/grownups.weml_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>
                <a:hlinkClick r:id="rId3"/>
              </a:rPr>
              <a:t>___http://home.att.net/~rjnorton/Lincoln77.html__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u="sng" dirty="0" smtClean="0">
                <a:hlinkClick r:id="rId4"/>
              </a:rPr>
              <a:t>http://www.whitehouse.gov/about/presidents/AbrahamLincoln/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82"/>
            </a:gs>
            <a:gs pos="13000">
              <a:srgbClr val="0047FF"/>
            </a:gs>
            <a:gs pos="28000">
              <a:srgbClr val="000082"/>
            </a:gs>
            <a:gs pos="42999">
              <a:srgbClr val="0047FF"/>
            </a:gs>
            <a:gs pos="58000">
              <a:srgbClr val="000082"/>
            </a:gs>
            <a:gs pos="72000">
              <a:srgbClr val="0047FF"/>
            </a:gs>
            <a:gs pos="87000">
              <a:srgbClr val="000082"/>
            </a:gs>
            <a:gs pos="100000">
              <a:srgbClr val="0047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533400"/>
            <a:ext cx="8229600" cy="1143000"/>
          </a:xfrm>
          <a:solidFill>
            <a:schemeClr val="accent6"/>
          </a:solidFill>
        </p:spPr>
        <p:txBody>
          <a:bodyPr>
            <a:normAutofit/>
          </a:bodyPr>
          <a:lstStyle/>
          <a:p>
            <a:r>
              <a:rPr lang="en-US" sz="6000" dirty="0" smtClean="0"/>
              <a:t>Abraham Lincoln</a:t>
            </a:r>
            <a:endParaRPr lang="en-US" sz="6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20332430">
            <a:off x="2567602" y="4761130"/>
            <a:ext cx="5029200" cy="1231950"/>
          </a:xfrm>
          <a:solidFill>
            <a:schemeClr val="accent6"/>
          </a:solidFill>
        </p:spPr>
        <p:txBody>
          <a:bodyPr/>
          <a:lstStyle/>
          <a:p>
            <a:pPr>
              <a:buNone/>
            </a:pPr>
            <a:r>
              <a:rPr lang="en-US" dirty="0" smtClean="0"/>
              <a:t> </a:t>
            </a:r>
            <a:r>
              <a:rPr lang="en-US" sz="5400" dirty="0" smtClean="0"/>
              <a:t>By: Kyle Hanson</a:t>
            </a:r>
            <a:endParaRPr lang="en-US" sz="5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abraham-lincoln-625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6" name="TextBox 5"/>
          <p:cNvSpPr txBox="1"/>
          <p:nvPr/>
        </p:nvSpPr>
        <p:spPr>
          <a:xfrm>
            <a:off x="838200" y="3886200"/>
            <a:ext cx="7010400" cy="156966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4800" dirty="0" smtClean="0"/>
              <a:t>Born on February 12, 1809 in Hardin, Kentucky</a:t>
            </a:r>
            <a:endParaRPr lang="en-US" sz="48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 </a:t>
            </a:r>
            <a:r>
              <a:rPr lang="en-US" sz="9600" dirty="0" smtClean="0">
                <a:solidFill>
                  <a:srgbClr val="0000FF"/>
                </a:solidFill>
              </a:rPr>
              <a:t>The 16</a:t>
            </a:r>
            <a:r>
              <a:rPr lang="en-US" sz="9600" baseline="30000" dirty="0" smtClean="0">
                <a:solidFill>
                  <a:srgbClr val="0000FF"/>
                </a:solidFill>
              </a:rPr>
              <a:t>th</a:t>
            </a:r>
            <a:r>
              <a:rPr lang="en-US" sz="9600" dirty="0" smtClean="0">
                <a:solidFill>
                  <a:srgbClr val="0000FF"/>
                </a:solidFill>
              </a:rPr>
              <a:t> president of the united states</a:t>
            </a:r>
            <a:endParaRPr lang="en-US" sz="9600" dirty="0">
              <a:solidFill>
                <a:srgbClr val="0000FF"/>
              </a:solidFill>
            </a:endParaRPr>
          </a:p>
        </p:txBody>
      </p:sp>
      <p:pic>
        <p:nvPicPr>
          <p:cNvPr id="5" name="Picture 4" descr="abraham-lincoln-62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86600" y="3200400"/>
            <a:ext cx="1733550" cy="3049524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solidFill>
            <a:srgbClr val="FFFF00"/>
          </a:solidFill>
        </p:spPr>
        <p:txBody>
          <a:bodyPr/>
          <a:lstStyle/>
          <a:p>
            <a:pPr>
              <a:buNone/>
            </a:pPr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066800" y="762000"/>
            <a:ext cx="71628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 smtClean="0">
                <a:solidFill>
                  <a:srgbClr val="00B050"/>
                </a:solidFill>
              </a:rPr>
              <a:t>Was 6’4 180lb and  a good wrestler as a kid</a:t>
            </a:r>
            <a:endParaRPr lang="en-US" sz="6000" dirty="0">
              <a:solidFill>
                <a:srgbClr val="00B050"/>
              </a:solidFill>
            </a:endParaRPr>
          </a:p>
        </p:txBody>
      </p:sp>
      <p:pic>
        <p:nvPicPr>
          <p:cNvPr id="5" name="Picture 4" descr="abe_lincol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2971800"/>
            <a:ext cx="2971800" cy="3233737"/>
          </a:xfrm>
          <a:prstGeom prst="rect">
            <a:avLst/>
          </a:prstGeom>
        </p:spPr>
      </p:pic>
      <p:pic>
        <p:nvPicPr>
          <p:cNvPr id="6" name="Picture 5" descr="C1400101_381_sm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10200" y="2971800"/>
            <a:ext cx="2984500" cy="31369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solidFill>
            <a:schemeClr val="bg1">
              <a:lumMod val="65000"/>
            </a:schemeClr>
          </a:solidFill>
        </p:spPr>
        <p:txBody>
          <a:bodyPr/>
          <a:lstStyle/>
          <a:p>
            <a:pPr>
              <a:buNone/>
            </a:pPr>
            <a:r>
              <a:rPr lang="en-US" dirty="0" smtClean="0"/>
              <a:t>   </a:t>
            </a:r>
            <a:r>
              <a:rPr lang="en-US" sz="9600" dirty="0" smtClean="0"/>
              <a:t>He never told a lie!!</a:t>
            </a:r>
            <a:endParaRPr lang="en-US" sz="96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merican-flag-2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6000" dirty="0" smtClean="0">
                <a:solidFill>
                  <a:srgbClr val="FFFF00"/>
                </a:solidFill>
              </a:rPr>
              <a:t>   got elected president of the United States and was in office from March 4, 1861- April 15, 1865</a:t>
            </a:r>
            <a:endParaRPr lang="en-US" sz="6000" dirty="0">
              <a:solidFill>
                <a:srgbClr val="FFFF00"/>
              </a:solidFill>
            </a:endParaRPr>
          </a:p>
        </p:txBody>
      </p:sp>
      <p:pic>
        <p:nvPicPr>
          <p:cNvPr id="5" name="Picture 4" descr="abraham-lincoln-625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8000" y="3810000"/>
            <a:ext cx="1905000" cy="2592324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solidFill>
            <a:schemeClr val="accent6"/>
          </a:solidFill>
        </p:spPr>
        <p:txBody>
          <a:bodyPr>
            <a:normAutofit/>
          </a:bodyPr>
          <a:lstStyle/>
          <a:p>
            <a:pPr>
              <a:buNone/>
            </a:pPr>
            <a:r>
              <a:rPr lang="en-US" sz="6000" dirty="0" smtClean="0"/>
              <a:t>   helped in the civil war and freed slaves</a:t>
            </a:r>
            <a:endParaRPr lang="en-US" sz="6000" dirty="0"/>
          </a:p>
        </p:txBody>
      </p:sp>
      <p:pic>
        <p:nvPicPr>
          <p:cNvPr id="4" name="Picture 3" descr="slaverycanecutter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2667000"/>
            <a:ext cx="2959100" cy="3898900"/>
          </a:xfrm>
          <a:prstGeom prst="rect">
            <a:avLst/>
          </a:prstGeom>
        </p:spPr>
      </p:pic>
      <p:pic>
        <p:nvPicPr>
          <p:cNvPr id="5" name="Picture 4" descr="Bill-(Bojangles)-Robinson-big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81600" y="2743200"/>
            <a:ext cx="3543300" cy="367665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066800" y="2209800"/>
            <a:ext cx="259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before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172200" y="2133600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after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braham-Lincoln-Shooting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7200" dirty="0" smtClean="0">
                <a:solidFill>
                  <a:srgbClr val="FF0000"/>
                </a:solidFill>
              </a:rPr>
              <a:t>   died on April 15, 1865</a:t>
            </a:r>
            <a:endParaRPr lang="en-US" sz="7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99</TotalTime>
  <Words>115</Words>
  <Application>Microsoft Office PowerPoint</Application>
  <PresentationFormat>On-screen Show (4:3)</PresentationFormat>
  <Paragraphs>15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This presentation was created under the fair use exemption of the U.S.  Copyright law.  Educational fair use guidelines were followed, and further use is restricted.</vt:lpstr>
      <vt:lpstr>Abraham Lincoln</vt:lpstr>
      <vt:lpstr>Slide 3</vt:lpstr>
      <vt:lpstr>Slide 4</vt:lpstr>
      <vt:lpstr>Slide 5</vt:lpstr>
      <vt:lpstr>Slide 6</vt:lpstr>
      <vt:lpstr>Slide 7</vt:lpstr>
      <vt:lpstr>Slide 8</vt:lpstr>
      <vt:lpstr>Slide 9</vt:lpstr>
      <vt:lpstr>Resources</vt:lpstr>
    </vt:vector>
  </TitlesOfParts>
  <Company>Underwood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This presentation was created under the fair use exemption of the U.S.  Copyright law.  Educational fair use guidelines were followed, and further use is restricted.</dc:title>
  <dc:creator>USER</dc:creator>
  <cp:lastModifiedBy>USER</cp:lastModifiedBy>
  <cp:revision>13</cp:revision>
  <dcterms:created xsi:type="dcterms:W3CDTF">2009-04-30T19:55:44Z</dcterms:created>
  <dcterms:modified xsi:type="dcterms:W3CDTF">2009-05-06T19:58:07Z</dcterms:modified>
</cp:coreProperties>
</file>